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46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10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hyperlink" Target="https://www.youtube.com/watch?v=CkXad10FGrg" TargetMode="Externa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5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9.png"/><Relationship Id="rId9" Type="http://schemas.openxmlformats.org/officeDocument/2006/relationships/image" Target="../media/image20.png"/><Relationship Id="rId14" Type="http://schemas.openxmlformats.org/officeDocument/2006/relationships/image" Target="../media/image1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11" y="836247"/>
            <a:ext cx="9923526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86" y="628364"/>
            <a:ext cx="658368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11" y="790527"/>
            <a:ext cx="9923526" cy="14630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801207"/>
            <a:ext cx="3222689" cy="1408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32" y="3789617"/>
            <a:ext cx="5560266" cy="13258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32" y="5099780"/>
            <a:ext cx="5560266" cy="13258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275" y="6393513"/>
            <a:ext cx="5560266" cy="13258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2181" y="2801207"/>
            <a:ext cx="3222689" cy="14081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5206" y="3789617"/>
            <a:ext cx="6826139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2045" y="5099923"/>
            <a:ext cx="5560266" cy="13258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4619" y="6393513"/>
            <a:ext cx="5560266" cy="1325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05" y="769096"/>
            <a:ext cx="5935456" cy="1682496"/>
          </a:xfrm>
          <a:prstGeom prst="rect">
            <a:avLst/>
          </a:prstGeom>
        </p:spPr>
      </p:pic>
      <p:pic>
        <p:nvPicPr>
          <p:cNvPr id="4" name="그림 3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37" y="3972158"/>
            <a:ext cx="2435037" cy="2240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8589"/>
            <a:ext cx="18652046" cy="3584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3770614"/>
            <a:ext cx="8971264" cy="2670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994" y="1352169"/>
            <a:ext cx="6595682" cy="13350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287" y="326327"/>
            <a:ext cx="5935456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436" y="1352169"/>
            <a:ext cx="6595682" cy="1335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51" y="1886379"/>
            <a:ext cx="6595682" cy="13350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8" y="1183719"/>
            <a:ext cx="5029200" cy="18379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08" y="6077188"/>
            <a:ext cx="9881378" cy="17830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08" y="7180898"/>
            <a:ext cx="9881378" cy="17830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0646" y="1959959"/>
            <a:ext cx="3297698" cy="13258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0909" y="4449556"/>
            <a:ext cx="2193846" cy="13258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7889" y="3201972"/>
            <a:ext cx="4353830" cy="13258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8589"/>
            <a:ext cx="18652046" cy="3584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3770614"/>
            <a:ext cx="8971264" cy="2670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48" y="390906"/>
            <a:ext cx="2234851" cy="18379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115" y="1314450"/>
            <a:ext cx="4319111" cy="1837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078" y="4836176"/>
            <a:ext cx="4319111" cy="18379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8155" y="1314450"/>
            <a:ext cx="4319111" cy="18379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47" y="1647063"/>
            <a:ext cx="6176058" cy="16093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7367" y="2342150"/>
            <a:ext cx="5029200" cy="27706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7224" y="5947172"/>
            <a:ext cx="5029200" cy="27706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02247" y="2342150"/>
            <a:ext cx="5029200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5" y="1870948"/>
            <a:ext cx="12532709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45" y="2785348"/>
            <a:ext cx="3349419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5" y="1870948"/>
            <a:ext cx="12532709" cy="25237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45" y="1870948"/>
            <a:ext cx="12532709" cy="25237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735"/>
            <a:ext cx="5063490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528" y="564071"/>
            <a:ext cx="5935456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748" y="3646313"/>
            <a:ext cx="2695623" cy="22219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621" y="3756041"/>
            <a:ext cx="2695623" cy="211226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3913" y="3701177"/>
            <a:ext cx="2695623" cy="21122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92" y="2831783"/>
            <a:ext cx="1577197" cy="1325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07" y="3381423"/>
            <a:ext cx="3413570" cy="15179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33" y="1073849"/>
            <a:ext cx="2851214" cy="46542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4727" y="4188524"/>
            <a:ext cx="2851214" cy="515721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904" y="550069"/>
            <a:ext cx="5029200" cy="18379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3" y="1268016"/>
            <a:ext cx="4149519" cy="158191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3052" y="2878646"/>
            <a:ext cx="1577197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10767" y="3428429"/>
            <a:ext cx="3413570" cy="151790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5757" y="5193078"/>
            <a:ext cx="1577197" cy="132588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3472" y="5742861"/>
            <a:ext cx="3413570" cy="15179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4846" y="5193078"/>
            <a:ext cx="1577197" cy="13258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22562" y="5742861"/>
            <a:ext cx="3413570" cy="15179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44655" y="5193078"/>
            <a:ext cx="1577197" cy="132588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52371" y="5742861"/>
            <a:ext cx="3413570" cy="151790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44655" y="2815638"/>
            <a:ext cx="1577197" cy="132588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52371" y="3365421"/>
            <a:ext cx="3413570" cy="151790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3" y="1268016"/>
            <a:ext cx="4149519" cy="158191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4727" y="4188524"/>
            <a:ext cx="2851214" cy="515721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0845"/>
            <a:ext cx="18158270" cy="3584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88" y="3813905"/>
            <a:ext cx="13878878" cy="22768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37" y="3947208"/>
            <a:ext cx="7470791" cy="20299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37" y="3421428"/>
            <a:ext cx="7470791" cy="20299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28589"/>
            <a:ext cx="18652046" cy="35844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180" y="3792331"/>
            <a:ext cx="7470791" cy="26700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7" y="-53864"/>
            <a:ext cx="593545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593545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710031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45" y="860536"/>
            <a:ext cx="7100316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988" y="2681764"/>
            <a:ext cx="2806922" cy="1179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3735" y="8700659"/>
            <a:ext cx="7583376" cy="11978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664" y="3721608"/>
            <a:ext cx="6583680" cy="21031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687" y="1935528"/>
            <a:ext cx="2851214" cy="51572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3" y="1268016"/>
            <a:ext cx="4149519" cy="15819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9533" y="2610612"/>
            <a:ext cx="2851214" cy="4654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7" y="481203"/>
            <a:ext cx="6176058" cy="16093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56" y="6550819"/>
            <a:ext cx="1813512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279" y="6786991"/>
            <a:ext cx="1813512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191" y="7000446"/>
            <a:ext cx="1813512" cy="10881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4583" y="966549"/>
            <a:ext cx="7649099" cy="13898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911" y="2282857"/>
            <a:ext cx="2806922" cy="11795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2054" y="2686622"/>
            <a:ext cx="2806922" cy="16184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4170" y="2282857"/>
            <a:ext cx="2806922" cy="11795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4170" y="2686764"/>
            <a:ext cx="2806922" cy="16184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572" y="2282857"/>
            <a:ext cx="2806922" cy="117957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572" y="2686764"/>
            <a:ext cx="2806922" cy="16184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91911" y="4767596"/>
            <a:ext cx="2806922" cy="117957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2054" y="5193649"/>
            <a:ext cx="2806922" cy="161848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04313" y="4767596"/>
            <a:ext cx="2806922" cy="11795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04313" y="5193649"/>
            <a:ext cx="2806922" cy="161848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16572" y="4767596"/>
            <a:ext cx="2806922" cy="117957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16572" y="5193649"/>
            <a:ext cx="2806922" cy="161848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46365" y="7420928"/>
            <a:ext cx="3032236" cy="13807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96044" y="7277624"/>
            <a:ext cx="8250174" cy="1636776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7379" y="4799743"/>
            <a:ext cx="1813512" cy="124358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92572" y="3793903"/>
            <a:ext cx="1813512" cy="124358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72279" y="3145107"/>
            <a:ext cx="2806922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9" y="446770"/>
            <a:ext cx="4909042" cy="16093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635" y="880110"/>
            <a:ext cx="12532709" cy="13350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332" y="2648903"/>
            <a:ext cx="4952619" cy="12710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171" y="4665297"/>
            <a:ext cx="2906506" cy="12984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171" y="5142357"/>
            <a:ext cx="2906506" cy="11795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18186" y="4665155"/>
            <a:ext cx="2906506" cy="129844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18186" y="5142357"/>
            <a:ext cx="2906506" cy="11795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0944" y="4204240"/>
            <a:ext cx="2906506" cy="11887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1087" y="4542282"/>
            <a:ext cx="2906506" cy="11155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944" y="5804726"/>
            <a:ext cx="2906506" cy="11887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1087" y="6142911"/>
            <a:ext cx="2906506" cy="11155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40839" y="4211955"/>
            <a:ext cx="2906506" cy="11887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40982" y="4549997"/>
            <a:ext cx="2906506" cy="111556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40839" y="5812584"/>
            <a:ext cx="2906506" cy="118872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40982" y="6150626"/>
            <a:ext cx="2906506" cy="11155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9" y="423910"/>
            <a:ext cx="9950101" cy="16093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36" y="2700623"/>
            <a:ext cx="8157162" cy="1408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59" y="5029486"/>
            <a:ext cx="8157162" cy="14081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22" y="7439073"/>
            <a:ext cx="815716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</Words>
  <Application>Microsoft Office PowerPoint</Application>
  <PresentationFormat>사용자 지정</PresentationFormat>
  <Paragraphs>36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Presentation</dc:subject>
  <dc:creator>mangoboard.net_21726876</dc:creator>
  <cp:lastModifiedBy>SSAFY</cp:lastModifiedBy>
  <cp:revision>2</cp:revision>
  <dcterms:created xsi:type="dcterms:W3CDTF">2023-02-16T18:05:50Z</dcterms:created>
  <dcterms:modified xsi:type="dcterms:W3CDTF">2023-02-16T18:08:37Z</dcterms:modified>
</cp:coreProperties>
</file>